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12"/>
  </p:notesMasterIdLst>
  <p:handoutMasterIdLst>
    <p:handoutMasterId r:id="rId13"/>
  </p:handoutMasterIdLst>
  <p:sldIdLst>
    <p:sldId id="269" r:id="rId5"/>
    <p:sldId id="270" r:id="rId6"/>
    <p:sldId id="271" r:id="rId7"/>
    <p:sldId id="272" r:id="rId8"/>
    <p:sldId id="273" r:id="rId9"/>
    <p:sldId id="274" r:id="rId10"/>
    <p:sldId id="275" r:id="rId11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78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33BFB4-C903-4543-8022-7C47D7CF8A87}" type="datetime1">
              <a:rPr lang="fr-FR" smtClean="0"/>
              <a:t>07/09/2022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063CFFE-8462-416E-AEB2-4E7281CE07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6038543-6FDB-406D-A4C2-E864076D2CF2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E81925-CA98-455D-A45B-7A71D36D9055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14E81925-CA98-455D-A45B-7A71D36D905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 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e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Connecteur droit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eur droit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eur droit 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 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 smtClean="0"/>
              <a:t>Modifier le style des sous-titres du masque</a:t>
            </a:r>
            <a:endParaRPr lang="fr-FR" noProof="0"/>
          </a:p>
        </p:txBody>
      </p:sp>
      <p:sp>
        <p:nvSpPr>
          <p:cNvPr id="20" name="Espace réservé de la date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 rtlCol="0"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fld id="{ACFA6CAF-7D6A-49D2-A935-965066A555D0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21" name="Espace réservé du pied de page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22" name="Espace réservé du numéro de diapositive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D80286-FD39-40A7-8A03-CE6177118B57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EC489E-827B-460C-A45D-A38FE15233C4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CF92BF-3D3C-43EA-B15D-EB569B2F2857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e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Connecteur droit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cteur droit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 droit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563624" y="4682062"/>
            <a:ext cx="9070848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Modifiez les styles du texte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4C864DD9-B809-47D0-93D8-6CABD605B5D4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06680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370320" y="2103120"/>
            <a:ext cx="475488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43EDC4-695A-4809-88AA-E6000541A579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06984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069848" y="2755898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373368" y="2074334"/>
            <a:ext cx="4754880" cy="640080"/>
          </a:xfrm>
        </p:spPr>
        <p:txBody>
          <a:bodyPr rtlCol="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373368" y="2756581"/>
            <a:ext cx="4754880" cy="32004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7925DB-8857-4509-BF5C-735A9F90608E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376E92-ACE3-4C0C-80DA-D6EB49D61A6C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97691C-2408-47F8-8391-B6B27B7DEE7D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 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 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685800" y="609600"/>
            <a:ext cx="7772400" cy="533400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296400" y="2286000"/>
            <a:ext cx="2430780" cy="35052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64B4E1-2802-44F2-BF5D-A8D5878D22A6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endParaRPr lang="fr-FR" noProof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2" name="Rectangle 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 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rtlCol="0"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pPr rtl="0"/>
            <a:r>
              <a:rPr lang="fr-FR" noProof="0" smtClean="0"/>
              <a:t>Modifiez le style du titre</a:t>
            </a:r>
            <a:endParaRPr lang="fr-FR" noProof="0"/>
          </a:p>
        </p:txBody>
      </p:sp>
      <p:sp>
        <p:nvSpPr>
          <p:cNvPr id="3" name="Espace réservé pour une 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9296400" y="2286000"/>
            <a:ext cx="2432304" cy="3502152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0AB7591E-7189-477E-A11E-0A13A8B174D9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 rtlCol="0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174246C-B495-4CC1-95AD-2D0ACCC20168}" type="datetime1">
              <a:rPr lang="fr-FR" noProof="0" smtClean="0"/>
              <a:t>07/09/2022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pic>
        <p:nvPicPr>
          <p:cNvPr id="5" name="Image 4" descr="couches de soie blanche à l’arrière-plan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 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976133"/>
          </a:xfrm>
        </p:spPr>
        <p:txBody>
          <a:bodyPr rtlCol="0">
            <a:normAutofit/>
          </a:bodyPr>
          <a:lstStyle/>
          <a:p>
            <a:r>
              <a:rPr lang="fr-FR" sz="3200" dirty="0" smtClean="0"/>
              <a:t>Ma </a:t>
            </a:r>
            <a:r>
              <a:rPr lang="fr-FR" sz="3200" dirty="0" err="1" smtClean="0"/>
              <a:t>presentation</a:t>
            </a:r>
            <a:endParaRPr lang="fr-FR" sz="32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3211281"/>
            <a:ext cx="9070848" cy="1869047"/>
          </a:xfrm>
        </p:spPr>
        <p:txBody>
          <a:bodyPr rtlCol="0">
            <a:normAutofit lnSpcReduction="10000"/>
          </a:bodyPr>
          <a:lstStyle/>
          <a:p>
            <a:pPr algn="l" rtl="0">
              <a:spcAft>
                <a:spcPts val="600"/>
              </a:spcAft>
            </a:pPr>
            <a:endParaRPr lang="fr-FR" dirty="0" smtClean="0"/>
          </a:p>
          <a:p>
            <a:pPr algn="l" rtl="0">
              <a:spcAft>
                <a:spcPts val="600"/>
              </a:spcAft>
            </a:pPr>
            <a:r>
              <a:rPr lang="fr-FR" dirty="0" smtClean="0"/>
              <a:t>Qui suis-je </a:t>
            </a:r>
          </a:p>
          <a:p>
            <a:pPr algn="l" rtl="0">
              <a:spcAft>
                <a:spcPts val="600"/>
              </a:spcAft>
            </a:pPr>
            <a:r>
              <a:rPr lang="fr-FR" dirty="0" smtClean="0"/>
              <a:t>Mon parcours scolaire</a:t>
            </a:r>
          </a:p>
          <a:p>
            <a:pPr algn="l" rtl="0">
              <a:spcAft>
                <a:spcPts val="600"/>
              </a:spcAft>
            </a:pPr>
            <a:r>
              <a:rPr lang="fr-FR" dirty="0" smtClean="0"/>
              <a:t>Mon parcours professionnel</a:t>
            </a:r>
          </a:p>
          <a:p>
            <a:pPr algn="l" rtl="0">
              <a:spcAft>
                <a:spcPts val="600"/>
              </a:spcAft>
            </a:pPr>
            <a:r>
              <a:rPr lang="fr-FR" dirty="0" smtClean="0"/>
              <a:t>Connaissances informatiques </a:t>
            </a:r>
          </a:p>
          <a:p>
            <a:pPr algn="l" rtl="0">
              <a:spcAft>
                <a:spcPts val="600"/>
              </a:spcAft>
            </a:pPr>
            <a:r>
              <a:rPr lang="fr-FR" dirty="0" smtClean="0"/>
              <a:t>Vos attentes </a:t>
            </a:r>
            <a:endParaRPr lang="fr-FR" dirty="0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 smtClean="0"/>
              <a:t>Qui suis-je </a:t>
            </a:r>
            <a:endParaRPr lang="fr-FR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Franck Cano</a:t>
            </a:r>
          </a:p>
          <a:p>
            <a:endParaRPr lang="fr-FR" dirty="0"/>
          </a:p>
          <a:p>
            <a:r>
              <a:rPr lang="fr-FR" dirty="0" smtClean="0"/>
              <a:t>Née le </a:t>
            </a:r>
            <a:r>
              <a:rPr lang="fr-FR" dirty="0" smtClean="0"/>
              <a:t>23/05/1971</a:t>
            </a:r>
          </a:p>
          <a:p>
            <a:endParaRPr lang="fr-FR" dirty="0"/>
          </a:p>
          <a:p>
            <a:r>
              <a:rPr lang="fr-FR" dirty="0" smtClean="0"/>
              <a:t>Meaux</a:t>
            </a:r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541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 smtClean="0"/>
              <a:t>Mon parcours Scolaire</a:t>
            </a:r>
            <a:endParaRPr lang="fr-FR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BEP électronique</a:t>
            </a:r>
            <a:r>
              <a:rPr lang="fr-FR" dirty="0" smtClean="0"/>
              <a:t> </a:t>
            </a:r>
          </a:p>
          <a:p>
            <a:endParaRPr lang="fr-FR" dirty="0" smtClean="0"/>
          </a:p>
          <a:p>
            <a:r>
              <a:rPr lang="fr-FR" dirty="0" smtClean="0"/>
              <a:t> Bac pro MAVELEC en alternance ( maintenance audiovisuelle)</a:t>
            </a:r>
          </a:p>
          <a:p>
            <a:endParaRPr lang="fr-FR" dirty="0"/>
          </a:p>
          <a:p>
            <a:r>
              <a:rPr lang="fr-FR" dirty="0" smtClean="0"/>
              <a:t> BTS électronique  </a:t>
            </a:r>
            <a:r>
              <a:rPr lang="fr-FR" dirty="0" smtClean="0"/>
              <a:t>en alternance </a:t>
            </a:r>
            <a:endParaRPr lang="fr-FR" dirty="0" smtClean="0"/>
          </a:p>
          <a:p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036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 smtClean="0"/>
              <a:t>Mon parcours professionnel</a:t>
            </a:r>
            <a:endParaRPr lang="fr-FR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Technicien de maintenance audio visuel grand public , 4 ans .</a:t>
            </a:r>
          </a:p>
          <a:p>
            <a:endParaRPr lang="fr-FR" dirty="0"/>
          </a:p>
          <a:p>
            <a:r>
              <a:rPr lang="fr-FR" dirty="0" smtClean="0"/>
              <a:t>Technicien de maintenance appareil photo argentique et numérique , 1 an.</a:t>
            </a:r>
          </a:p>
          <a:p>
            <a:endParaRPr lang="fr-FR" dirty="0"/>
          </a:p>
          <a:p>
            <a:r>
              <a:rPr lang="fr-FR" dirty="0" smtClean="0"/>
              <a:t>Maintenance de matériel médical , 2 ans.</a:t>
            </a:r>
          </a:p>
          <a:p>
            <a:endParaRPr lang="fr-FR" dirty="0"/>
          </a:p>
          <a:p>
            <a:r>
              <a:rPr lang="fr-FR" dirty="0" smtClean="0"/>
              <a:t>Technicien de maintenance Broadcast ( audio-visuelle) , 4 ans.</a:t>
            </a:r>
          </a:p>
          <a:p>
            <a:endParaRPr lang="fr-FR" dirty="0"/>
          </a:p>
          <a:p>
            <a:r>
              <a:rPr lang="fr-FR" dirty="0" smtClean="0"/>
              <a:t>Ingénieur systèmes Broadcast , 19 ans .</a:t>
            </a:r>
            <a:endParaRPr lang="fr-FR" dirty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825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 smtClean="0"/>
              <a:t>Connaissances informatiques </a:t>
            </a:r>
            <a:endParaRPr lang="fr-FR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Language</a:t>
            </a:r>
            <a:r>
              <a:rPr lang="fr-FR" dirty="0" smtClean="0"/>
              <a:t> C# , </a:t>
            </a:r>
            <a:r>
              <a:rPr lang="fr-FR" dirty="0" err="1" smtClean="0"/>
              <a:t>visual</a:t>
            </a:r>
            <a:r>
              <a:rPr lang="fr-FR" dirty="0" smtClean="0"/>
              <a:t> basic </a:t>
            </a:r>
          </a:p>
          <a:p>
            <a:endParaRPr lang="fr-FR" dirty="0" smtClean="0"/>
          </a:p>
          <a:p>
            <a:r>
              <a:rPr lang="fr-FR" dirty="0" smtClean="0"/>
              <a:t>Html , CSS</a:t>
            </a:r>
          </a:p>
          <a:p>
            <a:endParaRPr lang="fr-FR" dirty="0"/>
          </a:p>
          <a:p>
            <a:r>
              <a:rPr lang="fr-FR" dirty="0" smtClean="0"/>
              <a:t>PHP</a:t>
            </a:r>
          </a:p>
          <a:p>
            <a:endParaRPr lang="fr-FR" dirty="0"/>
          </a:p>
          <a:p>
            <a:r>
              <a:rPr lang="fr-FR" dirty="0" smtClean="0"/>
              <a:t>Quelque notion SQL</a:t>
            </a:r>
          </a:p>
          <a:p>
            <a:endParaRPr lang="fr-FR" dirty="0"/>
          </a:p>
          <a:p>
            <a:r>
              <a:rPr lang="fr-FR" dirty="0" smtClean="0"/>
              <a:t>Formations numérique AWS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681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 smtClean="0"/>
              <a:t>Vos attentes</a:t>
            </a:r>
            <a:endParaRPr lang="fr-FR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Maitrise d un </a:t>
            </a:r>
            <a:r>
              <a:rPr lang="fr-FR" dirty="0" err="1" smtClean="0"/>
              <a:t>language</a:t>
            </a:r>
            <a:r>
              <a:rPr lang="fr-FR" dirty="0" smtClean="0"/>
              <a:t> objet.</a:t>
            </a:r>
          </a:p>
          <a:p>
            <a:endParaRPr lang="fr-FR" dirty="0"/>
          </a:p>
          <a:p>
            <a:r>
              <a:rPr lang="fr-FR" dirty="0" smtClean="0"/>
              <a:t>Apprendre les bonnes méthodologies.</a:t>
            </a:r>
          </a:p>
          <a:p>
            <a:endParaRPr lang="fr-FR" dirty="0"/>
          </a:p>
          <a:p>
            <a:r>
              <a:rPr lang="fr-FR" dirty="0" smtClean="0"/>
              <a:t>Connaissance des bon outils de gestion de projet, de </a:t>
            </a:r>
            <a:r>
              <a:rPr lang="fr-FR" dirty="0" err="1" smtClean="0"/>
              <a:t>dev</a:t>
            </a:r>
            <a:r>
              <a:rPr lang="fr-FR" dirty="0" smtClean="0"/>
              <a:t> , et utilitaire  utile en </a:t>
            </a:r>
            <a:r>
              <a:rPr lang="fr-FR" dirty="0" err="1" smtClean="0"/>
              <a:t>dev</a:t>
            </a:r>
            <a:r>
              <a:rPr lang="fr-FR" dirty="0" smtClean="0"/>
              <a:t> etc.</a:t>
            </a:r>
            <a:endParaRPr lang="fr-FR" dirty="0"/>
          </a:p>
          <a:p>
            <a:endParaRPr lang="fr-FR" dirty="0" smtClean="0"/>
          </a:p>
          <a:p>
            <a:r>
              <a:rPr lang="fr-FR" dirty="0" smtClean="0"/>
              <a:t>Pouvoir devenir soit freelance soit auto entrepreneur,</a:t>
            </a:r>
          </a:p>
          <a:p>
            <a:endParaRPr lang="fr-FR" dirty="0"/>
          </a:p>
          <a:p>
            <a:endParaRPr lang="fr-FR" dirty="0" smtClean="0"/>
          </a:p>
          <a:p>
            <a:pPr marL="0" indent="0">
              <a:buNone/>
            </a:pPr>
            <a:endParaRPr lang="fr-FR" dirty="0" smtClean="0"/>
          </a:p>
          <a:p>
            <a:pPr marL="0" indent="0">
              <a:buNone/>
            </a:pPr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7486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000" dirty="0" smtClean="0"/>
              <a:t>Vos hobbits</a:t>
            </a:r>
            <a:endParaRPr lang="fr-FR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Informatique et multimédia</a:t>
            </a:r>
          </a:p>
          <a:p>
            <a:endParaRPr lang="fr-FR" dirty="0"/>
          </a:p>
          <a:p>
            <a:r>
              <a:rPr lang="fr-FR" dirty="0" smtClean="0"/>
              <a:t>Sport mécaniques</a:t>
            </a:r>
          </a:p>
          <a:p>
            <a:endParaRPr lang="fr-FR" dirty="0"/>
          </a:p>
          <a:p>
            <a:r>
              <a:rPr lang="fr-FR" dirty="0" smtClean="0"/>
              <a:t>Ski</a:t>
            </a:r>
          </a:p>
          <a:p>
            <a:endParaRPr lang="fr-FR" dirty="0"/>
          </a:p>
          <a:p>
            <a:r>
              <a:rPr lang="fr-FR" dirty="0" smtClean="0"/>
              <a:t>Cuisine</a:t>
            </a:r>
          </a:p>
          <a:p>
            <a:endParaRPr lang="fr-FR" dirty="0"/>
          </a:p>
          <a:p>
            <a:r>
              <a:rPr lang="fr-FR" dirty="0" smtClean="0"/>
              <a:t>Création et administration d’un site de jeux flash / forum (</a:t>
            </a:r>
            <a:r>
              <a:rPr lang="fr-FR" dirty="0" err="1" smtClean="0"/>
              <a:t>phpbb</a:t>
            </a:r>
            <a:r>
              <a:rPr lang="fr-FR" dirty="0" smtClean="0"/>
              <a:t>) pendant 9 ans.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9770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961_TF78757031.potx" id="{6E4A0479-5566-43F2-A71B-4E157D0D5541}" vid="{D0D5BACC-5029-4894-A72E-8B6D5F0D62D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28D249-1983-451D-8451-059C0BA5C7BA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« Savon »</Template>
  <TotalTime>0</TotalTime>
  <Words>179</Words>
  <Application>Microsoft Office PowerPoint</Application>
  <PresentationFormat>Grand écran</PresentationFormat>
  <Paragraphs>66</Paragraphs>
  <Slides>7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Calibri</vt:lpstr>
      <vt:lpstr>Century Gothic</vt:lpstr>
      <vt:lpstr>Garamond</vt:lpstr>
      <vt:lpstr>Savon</vt:lpstr>
      <vt:lpstr>Ma presentation</vt:lpstr>
      <vt:lpstr>Qui suis-je </vt:lpstr>
      <vt:lpstr>Mon parcours Scolaire</vt:lpstr>
      <vt:lpstr>Mon parcours professionnel</vt:lpstr>
      <vt:lpstr>Connaissances informatiques </vt:lpstr>
      <vt:lpstr>Vos attentes</vt:lpstr>
      <vt:lpstr>Vos hobbits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2022-09-06T15:14:08Z</dcterms:created>
  <dcterms:modified xsi:type="dcterms:W3CDTF">2022-09-07T08:28:22Z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